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3"/>
  </p:notesMasterIdLst>
  <p:sldIdLst>
    <p:sldId id="2147483358" r:id="rId21"/>
    <p:sldId id="21474833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83358"/>
            <p14:sldId id="21474833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E189A-A25D-48FD-BBD9-A78FC8D378D8}" v="110" dt="2025-03-10T05:45:06.245"/>
  </p1510:revLst>
</p1510:revInfo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82" d="100"/>
          <a:sy n="82" d="100"/>
        </p:scale>
        <p:origin x="74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8/15/2025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xmlns="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xmlns="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xmlns="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xmlns="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xmlns="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xmlns="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xmlns="" id="{ED8906E0-08F4-4876-B807-68F1B5EBF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91679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xmlns="" id="{ED8906E0-08F4-4876-B807-68F1B5EBF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95B70587-665F-411C-810A-3156713C5B4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ECD39E5-5FCE-D747-93A0-D9D15BB00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48AB6F-3B89-1644-96D9-22246840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520C180-11D4-6D41-8F29-4D42BDEB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xmlns="" id="{8FA6F2A6-FBE3-E649-8A1B-0A030BE0C4D2}"/>
              </a:ext>
            </a:extLst>
          </p:cNvPr>
          <p:cNvSpPr/>
          <p:nvPr userDrawn="1"/>
        </p:nvSpPr>
        <p:spPr>
          <a:xfrm>
            <a:off x="-1" y="-10654"/>
            <a:ext cx="12192002" cy="686865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1651000" rtl="0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6" name="Slide Number Placeholder 12">
            <a:extLst>
              <a:ext uri="{FF2B5EF4-FFF2-40B4-BE49-F238E27FC236}">
                <a16:creationId xmlns:a16="http://schemas.microsoft.com/office/drawing/2014/main" xmlns="" id="{1F87C71A-A110-4393-A462-D052389255A8}"/>
              </a:ext>
            </a:extLst>
          </p:cNvPr>
          <p:cNvSpPr txBox="1">
            <a:spLocks/>
          </p:cNvSpPr>
          <p:nvPr userDrawn="1"/>
        </p:nvSpPr>
        <p:spPr>
          <a:xfrm>
            <a:off x="11644745" y="6492875"/>
            <a:ext cx="54725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1"/>
                </a:solidFill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065941-14B6-EC49-8CB8-D499C9A56864}" type="slidenum">
              <a:rPr lang="en-US" smtClean="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rPr>
              <a:pPr/>
              <a:t>‹#›</a:t>
            </a:fld>
            <a:endParaRPr lang="en-US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xmlns="" id="{6328C3D8-B065-43D5-B626-DB4A9FE32B53}"/>
              </a:ext>
            </a:extLst>
          </p:cNvPr>
          <p:cNvSpPr txBox="1">
            <a:spLocks/>
          </p:cNvSpPr>
          <p:nvPr userDrawn="1"/>
        </p:nvSpPr>
        <p:spPr>
          <a:xfrm>
            <a:off x="450759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50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xmlns="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xmlns="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xmlns="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xmlns="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15/08/2025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  <p:sldLayoutId id="214748371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279605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Sector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1" y="279605"/>
            <a:ext cx="2177937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  <a:latin typeface="Tajawal" panose="020B0604020202020204" charset="-7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4729166" y="279605"/>
            <a:ext cx="1495568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6304873" y="279605"/>
            <a:ext cx="2934233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name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847961"/>
            <a:ext cx="3753644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6362211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8336460" y="847961"/>
            <a:ext cx="364827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1951093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1951093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Summarized project name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2522459"/>
            <a:ext cx="1836771" cy="4212170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 description and details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2522459"/>
            <a:ext cx="9513643" cy="4212170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(details about the project, green field or expansion) e.g. setting up a facility to manufacture xxx in </a:t>
            </a:r>
            <a:r>
              <a:rPr lang="en-US" sz="1600" dirty="0" err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</a:t>
            </a: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 investment amount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roles what is the specific role of any of the countries in the partnership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to be manufactured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market and demand data if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slides can be used to fit more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1399527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details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1399527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Email, Phone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9311675" y="279605"/>
            <a:ext cx="1220172" cy="43633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Country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10586665" y="279605"/>
            <a:ext cx="1398068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8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>
            <a:off x="379544" y="333829"/>
            <a:ext cx="1836771" cy="211353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Incentives and enablers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>
            <a:off x="2471090" y="333829"/>
            <a:ext cx="9513643" cy="2113536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 the required enablers and incentives and in which country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require investment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require loan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Require offtakes/ commercial partnerships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technology partnerships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other requests for enablers for the project to succeed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>
            <a:off x="379544" y="2612972"/>
            <a:ext cx="1836771" cy="197247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Partner companies 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379544" y="4803284"/>
            <a:ext cx="1836771" cy="1839564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Project status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3B367B8E-75CF-469D-9D30-D0B38BCD23DD}"/>
              </a:ext>
            </a:extLst>
          </p:cNvPr>
          <p:cNvSpPr/>
          <p:nvPr/>
        </p:nvSpPr>
        <p:spPr>
          <a:xfrm flipH="1">
            <a:off x="2471090" y="4803284"/>
            <a:ext cx="9513643" cy="1839564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current status of the project (idea stage, some preliminary feasibility, detailed feasibility, etc.)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updates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this project discussed with the other companies  involved?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B5559774-B3D7-B593-C005-099D4AB8F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11074"/>
              </p:ext>
            </p:extLst>
          </p:nvPr>
        </p:nvGraphicFramePr>
        <p:xfrm>
          <a:off x="2471091" y="2612972"/>
          <a:ext cx="9513642" cy="21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5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51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718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01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Company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Country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Role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131">
                <a:tc>
                  <a:txBody>
                    <a:bodyPr/>
                    <a:lstStyle/>
                    <a:p>
                      <a:pPr marL="0" algn="l" defTabSz="914400" rtl="1" eaLnBrk="1" latinLnBrk="0" hangingPunct="1"/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817A6C"/>
                          </a:solidFill>
                          <a:latin typeface="Tajawal" panose="020B0604020202020204" charset="-78"/>
                          <a:ea typeface="+mn-ea"/>
                          <a:cs typeface="Tajawal" panose="020B0604020202020204" charset="-78"/>
                        </a:rPr>
                        <a:t>Investor, partner, raw material supply, offtaker, tech transfer , etc.. </a:t>
                      </a: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206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HPWlS5HXz9vLYClvSTbA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9259a0c4-1ec0-4a48-8a21-d5de64682a98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701D57AD-A4E5-430C-A2AA-6567A974C35E}">
  <ds:schemaRefs/>
</ds:datastoreItem>
</file>

<file path=customXml/itemProps10.xml><?xml version="1.0" encoding="utf-8"?>
<ds:datastoreItem xmlns:ds="http://schemas.openxmlformats.org/officeDocument/2006/customXml" ds:itemID="{F83AFCA8-9ED0-411B-B21C-DE3E6FBA63D4}">
  <ds:schemaRefs/>
</ds:datastoreItem>
</file>

<file path=customXml/itemProps11.xml><?xml version="1.0" encoding="utf-8"?>
<ds:datastoreItem xmlns:ds="http://schemas.openxmlformats.org/officeDocument/2006/customXml" ds:itemID="{17AC63A1-2172-495B-9B51-85492954E1E9}">
  <ds:schemaRefs/>
</ds:datastoreItem>
</file>

<file path=customXml/itemProps12.xml><?xml version="1.0" encoding="utf-8"?>
<ds:datastoreItem xmlns:ds="http://schemas.openxmlformats.org/officeDocument/2006/customXml" ds:itemID="{1718B530-6D5D-489D-AA71-E71DF96C31AA}">
  <ds:schemaRefs/>
</ds:datastoreItem>
</file>

<file path=customXml/itemProps13.xml><?xml version="1.0" encoding="utf-8"?>
<ds:datastoreItem xmlns:ds="http://schemas.openxmlformats.org/officeDocument/2006/customXml" ds:itemID="{2CBA5323-8536-4CAC-831D-4D0CA9B50343}">
  <ds:schemaRefs/>
</ds:datastoreItem>
</file>

<file path=customXml/itemProps14.xml><?xml version="1.0" encoding="utf-8"?>
<ds:datastoreItem xmlns:ds="http://schemas.openxmlformats.org/officeDocument/2006/customXml" ds:itemID="{C502E3EB-F8B8-4DF8-A150-DDC2B077DC5C}">
  <ds:schemaRefs/>
</ds:datastoreItem>
</file>

<file path=customXml/itemProps15.xml><?xml version="1.0" encoding="utf-8"?>
<ds:datastoreItem xmlns:ds="http://schemas.openxmlformats.org/officeDocument/2006/customXml" ds:itemID="{BAF77F01-AE1D-43F5-9784-ACB730B5A2AF}">
  <ds:schemaRefs/>
</ds:datastoreItem>
</file>

<file path=customXml/itemProps16.xml><?xml version="1.0" encoding="utf-8"?>
<ds:datastoreItem xmlns:ds="http://schemas.openxmlformats.org/officeDocument/2006/customXml" ds:itemID="{0FF7CD66-7026-4321-9349-4C2027355A0B}">
  <ds:schemaRefs/>
</ds:datastoreItem>
</file>

<file path=customXml/itemProps17.xml><?xml version="1.0" encoding="utf-8"?>
<ds:datastoreItem xmlns:ds="http://schemas.openxmlformats.org/officeDocument/2006/customXml" ds:itemID="{86C7EFFE-2D13-4BBB-94A9-5D3980941F07}">
  <ds:schemaRefs/>
</ds:datastoreItem>
</file>

<file path=customXml/itemProps18.xml><?xml version="1.0" encoding="utf-8"?>
<ds:datastoreItem xmlns:ds="http://schemas.openxmlformats.org/officeDocument/2006/customXml" ds:itemID="{1F82FAAE-E141-4BCF-8AEB-57282054DA39}">
  <ds:schemaRefs/>
</ds:datastoreItem>
</file>

<file path=customXml/itemProps2.xml><?xml version="1.0" encoding="utf-8"?>
<ds:datastoreItem xmlns:ds="http://schemas.openxmlformats.org/officeDocument/2006/customXml" ds:itemID="{7A16C02F-390C-4F35-9DCB-64E376FA5EF9}">
  <ds:schemaRefs/>
</ds:datastoreItem>
</file>

<file path=customXml/itemProps3.xml><?xml version="1.0" encoding="utf-8"?>
<ds:datastoreItem xmlns:ds="http://schemas.openxmlformats.org/officeDocument/2006/customXml" ds:itemID="{3DEA0CD5-729E-4257-ACE4-FD9CE27556AC}">
  <ds:schemaRefs/>
</ds:datastoreItem>
</file>

<file path=customXml/itemProps4.xml><?xml version="1.0" encoding="utf-8"?>
<ds:datastoreItem xmlns:ds="http://schemas.openxmlformats.org/officeDocument/2006/customXml" ds:itemID="{41E966DE-46BF-4032-87CF-DD272A87F1E4}">
  <ds:schemaRefs/>
</ds:datastoreItem>
</file>

<file path=customXml/itemProps5.xml><?xml version="1.0" encoding="utf-8"?>
<ds:datastoreItem xmlns:ds="http://schemas.openxmlformats.org/officeDocument/2006/customXml" ds:itemID="{A8F37C4B-80FD-4C00-940C-0C9E3091477A}">
  <ds:schemaRefs/>
</ds:datastoreItem>
</file>

<file path=customXml/itemProps6.xml><?xml version="1.0" encoding="utf-8"?>
<ds:datastoreItem xmlns:ds="http://schemas.openxmlformats.org/officeDocument/2006/customXml" ds:itemID="{412653B6-CEAA-4277-9E0C-843B30EB2BFD}">
  <ds:schemaRefs/>
</ds:datastoreItem>
</file>

<file path=customXml/itemProps7.xml><?xml version="1.0" encoding="utf-8"?>
<ds:datastoreItem xmlns:ds="http://schemas.openxmlformats.org/officeDocument/2006/customXml" ds:itemID="{2F4DAB67-D48C-49E0-8B6D-295363B95A7D}">
  <ds:schemaRefs/>
</ds:datastoreItem>
</file>

<file path=customXml/itemProps8.xml><?xml version="1.0" encoding="utf-8"?>
<ds:datastoreItem xmlns:ds="http://schemas.openxmlformats.org/officeDocument/2006/customXml" ds:itemID="{E42FB587-16B5-4A89-88CF-FE5A7EB9141D}">
  <ds:schemaRefs/>
</ds:datastoreItem>
</file>

<file path=customXml/itemProps9.xml><?xml version="1.0" encoding="utf-8"?>
<ds:datastoreItem xmlns:ds="http://schemas.openxmlformats.org/officeDocument/2006/customXml" ds:itemID="{6043C618-B83F-4915-AE6B-6F6AC606C4C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28689</TotalTime>
  <Words>184</Words>
  <Application>Microsoft Office PowerPoint</Application>
  <PresentationFormat>Geniş ekran</PresentationFormat>
  <Paragraphs>34</Paragraphs>
  <Slides>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ITC Avant Garde Std Bk</vt:lpstr>
      <vt:lpstr>Sakkal Majalla</vt:lpstr>
      <vt:lpstr>Tajawal</vt:lpstr>
      <vt:lpstr>1_Office Theme</vt:lpstr>
      <vt:lpstr>3_Office Theme</vt:lpstr>
      <vt:lpstr>think-cell Slide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Microsoft hesabı</cp:lastModifiedBy>
  <cp:revision>35</cp:revision>
  <dcterms:created xsi:type="dcterms:W3CDTF">2023-12-11T09:21:51Z</dcterms:created>
  <dcterms:modified xsi:type="dcterms:W3CDTF">2025-08-15T09:24:33Z</dcterms:modified>
</cp:coreProperties>
</file>